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notesMasterIdLst>
    <p:notesMasterId r:id="rId11"/>
  </p:notesMasterIdLst>
  <p:handoutMasterIdLst>
    <p:handoutMasterId r:id="rId12"/>
  </p:handoutMasterIdLst>
  <p:sldIdLst>
    <p:sldId id="256" r:id="rId2"/>
    <p:sldId id="257" r:id="rId3"/>
    <p:sldId id="259" r:id="rId4"/>
    <p:sldId id="260" r:id="rId5"/>
    <p:sldId id="261" r:id="rId6"/>
    <p:sldId id="262" r:id="rId7"/>
    <p:sldId id="263" r:id="rId8"/>
    <p:sldId id="264" r:id="rId9"/>
    <p:sldId id="258" r:id="rId10"/>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651" autoAdjust="0"/>
  </p:normalViewPr>
  <p:slideViewPr>
    <p:cSldViewPr snapToGrid="0">
      <p:cViewPr varScale="1">
        <p:scale>
          <a:sx n="101" d="100"/>
          <a:sy n="101" d="100"/>
        </p:scale>
        <p:origin x="1896" y="102"/>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snapToGrid="0">
      <p:cViewPr varScale="1">
        <p:scale>
          <a:sx n="117" d="100"/>
          <a:sy n="117" d="100"/>
        </p:scale>
        <p:origin x="235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D7BE359-373B-46FF-9043-D8689954D4FC}" type="datetimeFigureOut">
              <a:rPr lang="nl-NL" smtClean="0"/>
              <a:t>20-5-2015</a:t>
            </a:fld>
            <a:endParaRPr lang="nl-NL"/>
          </a:p>
        </p:txBody>
      </p:sp>
      <p:sp>
        <p:nvSpPr>
          <p:cNvPr id="4" name="Tijdelijke aanduiding voor voettekst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52838536-8F82-4FBB-92F2-EEA8431A40E5}" type="slidenum">
              <a:rPr lang="nl-NL" smtClean="0"/>
              <a:t>‹nr.›</a:t>
            </a:fld>
            <a:endParaRPr lang="nl-NL"/>
          </a:p>
        </p:txBody>
      </p:sp>
    </p:spTree>
    <p:extLst>
      <p:ext uri="{BB962C8B-B14F-4D97-AF65-F5344CB8AC3E}">
        <p14:creationId xmlns:p14="http://schemas.microsoft.com/office/powerpoint/2010/main" val="3204743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BEA4807-554F-4DDD-B238-725FB078C5E1}" type="datetimeFigureOut">
              <a:rPr lang="nl-NL" smtClean="0"/>
              <a:t>20-5-2015</a:t>
            </a:fld>
            <a:endParaRPr lang="nl-NL"/>
          </a:p>
        </p:txBody>
      </p:sp>
      <p:sp>
        <p:nvSpPr>
          <p:cNvPr id="4" name="Tijdelijke aanduiding voor dia-afbeelding 3"/>
          <p:cNvSpPr>
            <a:spLocks noGrp="1" noRot="1" noChangeAspect="1"/>
          </p:cNvSpPr>
          <p:nvPr>
            <p:ph type="sldImg" idx="2"/>
          </p:nvPr>
        </p:nvSpPr>
        <p:spPr>
          <a:xfrm>
            <a:off x="914400" y="729257"/>
            <a:ext cx="3086100" cy="2314575"/>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F6E6DC8B-AE00-40B5-B839-D0EE85FD71BB}" type="slidenum">
              <a:rPr lang="nl-NL" smtClean="0"/>
              <a:t>‹nr.›</a:t>
            </a:fld>
            <a:endParaRPr lang="nl-NL"/>
          </a:p>
        </p:txBody>
      </p:sp>
    </p:spTree>
    <p:extLst>
      <p:ext uri="{BB962C8B-B14F-4D97-AF65-F5344CB8AC3E}">
        <p14:creationId xmlns:p14="http://schemas.microsoft.com/office/powerpoint/2010/main" val="3467690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028950" y="857250"/>
            <a:ext cx="3086100" cy="2314575"/>
          </a:xfrm>
        </p:spPr>
      </p:sp>
      <p:sp>
        <p:nvSpPr>
          <p:cNvPr id="3" name="Tijdelijke aanduiding voor notities 2"/>
          <p:cNvSpPr>
            <a:spLocks noGrp="1"/>
          </p:cNvSpPr>
          <p:nvPr>
            <p:ph type="body" idx="1"/>
          </p:nvPr>
        </p:nvSpPr>
        <p:spPr/>
        <p:txBody>
          <a:bodyPr/>
          <a:lstStyle/>
          <a:p>
            <a:r>
              <a:rPr lang="nl-BE" dirty="0" smtClean="0"/>
              <a:t>Hallo</a:t>
            </a:r>
            <a:r>
              <a:rPr lang="nl-BE" baseline="0" dirty="0" smtClean="0"/>
              <a:t> iedereen, Ik ben Dries Kennes</a:t>
            </a:r>
            <a:endParaRPr lang="nl-NL" dirty="0"/>
          </a:p>
        </p:txBody>
      </p:sp>
      <p:sp>
        <p:nvSpPr>
          <p:cNvPr id="4" name="Tijdelijke aanduiding voor dianummer 3"/>
          <p:cNvSpPr>
            <a:spLocks noGrp="1"/>
          </p:cNvSpPr>
          <p:nvPr>
            <p:ph type="sldNum" sz="quarter" idx="10"/>
          </p:nvPr>
        </p:nvSpPr>
        <p:spPr/>
        <p:txBody>
          <a:bodyPr/>
          <a:lstStyle/>
          <a:p>
            <a:fld id="{F6E6DC8B-AE00-40B5-B839-D0EE85FD71BB}" type="slidenum">
              <a:rPr lang="nl-NL" smtClean="0"/>
              <a:t>1</a:t>
            </a:fld>
            <a:endParaRPr lang="nl-NL"/>
          </a:p>
        </p:txBody>
      </p:sp>
    </p:spTree>
    <p:extLst>
      <p:ext uri="{BB962C8B-B14F-4D97-AF65-F5344CB8AC3E}">
        <p14:creationId xmlns:p14="http://schemas.microsoft.com/office/powerpoint/2010/main" val="1099054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028950" y="857250"/>
            <a:ext cx="3086100" cy="2314575"/>
          </a:xfrm>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smtClean="0"/>
              <a:t>Ik heb als onderwerp voor project 1 gekozen om het klassiek spel Mastermind te digitaliseren.</a:t>
            </a:r>
          </a:p>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De bediening van het spel gebeurt</a:t>
            </a:r>
            <a:r>
              <a:rPr lang="nl-BE" baseline="0" dirty="0" smtClean="0"/>
              <a:t> doormiddel van een smartphone vriendelijke web interface. Het spelbord word ook weergegeven doormiddel van RGB LEDS.</a:t>
            </a:r>
            <a:endParaRPr lang="nl-NL" dirty="0" smtClean="0"/>
          </a:p>
        </p:txBody>
      </p:sp>
      <p:sp>
        <p:nvSpPr>
          <p:cNvPr id="4" name="Tijdelijke aanduiding voor dianummer 3"/>
          <p:cNvSpPr>
            <a:spLocks noGrp="1"/>
          </p:cNvSpPr>
          <p:nvPr>
            <p:ph type="sldNum" sz="quarter" idx="10"/>
          </p:nvPr>
        </p:nvSpPr>
        <p:spPr/>
        <p:txBody>
          <a:bodyPr/>
          <a:lstStyle/>
          <a:p>
            <a:fld id="{F6E6DC8B-AE00-40B5-B839-D0EE85FD71BB}" type="slidenum">
              <a:rPr lang="nl-NL" smtClean="0"/>
              <a:t>2</a:t>
            </a:fld>
            <a:endParaRPr lang="nl-NL"/>
          </a:p>
        </p:txBody>
      </p:sp>
    </p:spTree>
    <p:extLst>
      <p:ext uri="{BB962C8B-B14F-4D97-AF65-F5344CB8AC3E}">
        <p14:creationId xmlns:p14="http://schemas.microsoft.com/office/powerpoint/2010/main" val="3094487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028950" y="857250"/>
            <a:ext cx="3086100" cy="2314575"/>
          </a:xfrm>
        </p:spPr>
      </p:sp>
      <p:sp>
        <p:nvSpPr>
          <p:cNvPr id="3" name="Tijdelijke aanduiding voor notities 2"/>
          <p:cNvSpPr>
            <a:spLocks noGrp="1"/>
          </p:cNvSpPr>
          <p:nvPr>
            <p:ph type="body" idx="1"/>
          </p:nvPr>
        </p:nvSpPr>
        <p:spPr/>
        <p:txBody>
          <a:bodyPr/>
          <a:lstStyle/>
          <a:p>
            <a:r>
              <a:rPr lang="nl-BE" dirty="0" smtClean="0"/>
              <a:t>Om dit te</a:t>
            </a:r>
            <a:r>
              <a:rPr lang="nl-BE" baseline="0" dirty="0" smtClean="0"/>
              <a:t> realiseren heb ik gebruik gemaakt van het platform RIOT dat door meneer Pauwels en meneer Roggemans is ontworpen, ondertussen meer dan 10 jaar geleden. </a:t>
            </a:r>
          </a:p>
          <a:p>
            <a:r>
              <a:rPr lang="nl-BE" baseline="0" dirty="0" smtClean="0"/>
              <a:t>Ik heb wel mijn eigen versie van de print gemaakt omdat het RIOT bord overbodige componenten heeft zoals RS232 </a:t>
            </a:r>
            <a:r>
              <a:rPr lang="nl-BE" baseline="0" dirty="0" err="1" smtClean="0"/>
              <a:t>levelshifters</a:t>
            </a:r>
            <a:r>
              <a:rPr lang="nl-BE" baseline="0" dirty="0" smtClean="0"/>
              <a:t> en een schakelende voeding. Ook kon ik zo ervaring opdoen met Altium en het ontwerpen van printplaten.</a:t>
            </a:r>
          </a:p>
          <a:p>
            <a:r>
              <a:rPr lang="nl-BE" baseline="0" dirty="0" smtClean="0"/>
              <a:t>Het originele RIOT bord staat op de foto links, mijn versie rechts.</a:t>
            </a:r>
          </a:p>
          <a:p>
            <a:r>
              <a:rPr lang="nl-BE" baseline="0" dirty="0" smtClean="0"/>
              <a:t>Het bord werk volgens dit principe: 1 minicomputer die op een DOS achtig real time operating system draait (de SC 12 in de oranje </a:t>
            </a:r>
            <a:r>
              <a:rPr lang="nl-BE" baseline="0" dirty="0" err="1" smtClean="0"/>
              <a:t>karder</a:t>
            </a:r>
            <a:r>
              <a:rPr lang="nl-BE" baseline="0" dirty="0" smtClean="0"/>
              <a:t>) kan via een gedeeld geheugen (in de blauwe kader) communiceren met een slimme IO processor (in de groene kader).</a:t>
            </a:r>
          </a:p>
        </p:txBody>
      </p:sp>
      <p:sp>
        <p:nvSpPr>
          <p:cNvPr id="4" name="Tijdelijke aanduiding voor dianummer 3"/>
          <p:cNvSpPr>
            <a:spLocks noGrp="1"/>
          </p:cNvSpPr>
          <p:nvPr>
            <p:ph type="sldNum" sz="quarter" idx="10"/>
          </p:nvPr>
        </p:nvSpPr>
        <p:spPr/>
        <p:txBody>
          <a:bodyPr/>
          <a:lstStyle/>
          <a:p>
            <a:fld id="{F6E6DC8B-AE00-40B5-B839-D0EE85FD71BB}" type="slidenum">
              <a:rPr lang="nl-NL" smtClean="0"/>
              <a:t>3</a:t>
            </a:fld>
            <a:endParaRPr lang="nl-NL"/>
          </a:p>
        </p:txBody>
      </p:sp>
    </p:spTree>
    <p:extLst>
      <p:ext uri="{BB962C8B-B14F-4D97-AF65-F5344CB8AC3E}">
        <p14:creationId xmlns:p14="http://schemas.microsoft.com/office/powerpoint/2010/main" val="677512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028950" y="857250"/>
            <a:ext cx="3086100" cy="2314575"/>
          </a:xfrm>
        </p:spPr>
      </p:sp>
      <p:sp>
        <p:nvSpPr>
          <p:cNvPr id="3" name="Tijdelijke aanduiding voor notities 2"/>
          <p:cNvSpPr>
            <a:spLocks noGrp="1"/>
          </p:cNvSpPr>
          <p:nvPr>
            <p:ph type="body" idx="1"/>
          </p:nvPr>
        </p:nvSpPr>
        <p:spPr/>
        <p:txBody>
          <a:bodyPr/>
          <a:lstStyle/>
          <a:p>
            <a:r>
              <a:rPr lang="nl-BE" dirty="0" smtClean="0"/>
              <a:t>Omdat je voor</a:t>
            </a:r>
            <a:r>
              <a:rPr lang="nl-BE" baseline="0" dirty="0" smtClean="0"/>
              <a:t> een </a:t>
            </a:r>
            <a:r>
              <a:rPr lang="nl-BE" baseline="0" dirty="0" err="1" smtClean="0"/>
              <a:t>mastermind</a:t>
            </a:r>
            <a:r>
              <a:rPr lang="nl-BE" baseline="0" dirty="0" smtClean="0"/>
              <a:t> bord bijna 100 leds nodig hebt, heb ik ervoor gekozen WS2812 LEDs te gebruiken, aangezien die makkelijker in grote hoeveelheiden aan te sturen zijn dan bijvoorbeeld een matrix. Ze hebben namelijk maar 1 pin nodig. De driver is wel zeer tijdskritiek, maar aangezien ze veelgebruikt zijn in allerlei projecten, is er enorm veel informatie en hulp te vinden op het internet. Ook deze printplaten heb ik zelf ontworpen. Het gebruiken van losse LEDS op een breakout bord is natuurlijk enkel mogelijk omdat dit een prototype is, op een productiemodel zou dit systeem veel te veel manuren kosten. </a:t>
            </a:r>
          </a:p>
        </p:txBody>
      </p:sp>
      <p:sp>
        <p:nvSpPr>
          <p:cNvPr id="4" name="Tijdelijke aanduiding voor dianummer 3"/>
          <p:cNvSpPr>
            <a:spLocks noGrp="1"/>
          </p:cNvSpPr>
          <p:nvPr>
            <p:ph type="sldNum" sz="quarter" idx="10"/>
          </p:nvPr>
        </p:nvSpPr>
        <p:spPr/>
        <p:txBody>
          <a:bodyPr/>
          <a:lstStyle/>
          <a:p>
            <a:fld id="{F6E6DC8B-AE00-40B5-B839-D0EE85FD71BB}" type="slidenum">
              <a:rPr lang="nl-NL" smtClean="0"/>
              <a:t>4</a:t>
            </a:fld>
            <a:endParaRPr lang="nl-NL"/>
          </a:p>
        </p:txBody>
      </p:sp>
    </p:spTree>
    <p:extLst>
      <p:ext uri="{BB962C8B-B14F-4D97-AF65-F5344CB8AC3E}">
        <p14:creationId xmlns:p14="http://schemas.microsoft.com/office/powerpoint/2010/main" val="36622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028950" y="857250"/>
            <a:ext cx="3086100" cy="2314575"/>
          </a:xfrm>
        </p:spPr>
      </p:sp>
      <p:sp>
        <p:nvSpPr>
          <p:cNvPr id="3" name="Tijdelijke aanduiding voor notities 2"/>
          <p:cNvSpPr>
            <a:spLocks noGrp="1"/>
          </p:cNvSpPr>
          <p:nvPr>
            <p:ph type="body" idx="1"/>
          </p:nvPr>
        </p:nvSpPr>
        <p:spPr/>
        <p:txBody>
          <a:bodyPr/>
          <a:lstStyle/>
          <a:p>
            <a:r>
              <a:rPr lang="nl-BE" dirty="0" smtClean="0"/>
              <a:t>Om het project</a:t>
            </a:r>
            <a:r>
              <a:rPr lang="nl-BE" baseline="0" dirty="0" smtClean="0"/>
              <a:t> gebruiksvriendelijker te maken heb ik ook een LCD module gebruikt. Die word gebruikt om het </a:t>
            </a:r>
            <a:r>
              <a:rPr lang="nl-BE" baseline="0" dirty="0" err="1" smtClean="0"/>
              <a:t>ip</a:t>
            </a:r>
            <a:r>
              <a:rPr lang="nl-BE" baseline="0" dirty="0" smtClean="0"/>
              <a:t> </a:t>
            </a:r>
            <a:r>
              <a:rPr lang="nl-BE" baseline="0" dirty="0" err="1" smtClean="0"/>
              <a:t>adress</a:t>
            </a:r>
            <a:r>
              <a:rPr lang="nl-BE" baseline="0" dirty="0" smtClean="0"/>
              <a:t> of status berichten weer te geven. Ook hier heb ik zelf een simpele printplaat voor getekend. (de rechtse op de foto) De print is ook voorzien van een kleine prototype area, omdat de backlight van de meeste LCD modules niet op dezelfde manier moet worden aangestuurd.</a:t>
            </a:r>
          </a:p>
        </p:txBody>
      </p:sp>
      <p:sp>
        <p:nvSpPr>
          <p:cNvPr id="4" name="Tijdelijke aanduiding voor dianummer 3"/>
          <p:cNvSpPr>
            <a:spLocks noGrp="1"/>
          </p:cNvSpPr>
          <p:nvPr>
            <p:ph type="sldNum" sz="quarter" idx="10"/>
          </p:nvPr>
        </p:nvSpPr>
        <p:spPr/>
        <p:txBody>
          <a:bodyPr/>
          <a:lstStyle/>
          <a:p>
            <a:fld id="{F6E6DC8B-AE00-40B5-B839-D0EE85FD71BB}" type="slidenum">
              <a:rPr lang="nl-NL" smtClean="0"/>
              <a:t>5</a:t>
            </a:fld>
            <a:endParaRPr lang="nl-NL"/>
          </a:p>
        </p:txBody>
      </p:sp>
    </p:spTree>
    <p:extLst>
      <p:ext uri="{BB962C8B-B14F-4D97-AF65-F5344CB8AC3E}">
        <p14:creationId xmlns:p14="http://schemas.microsoft.com/office/powerpoint/2010/main" val="344941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028950" y="857250"/>
            <a:ext cx="3086100" cy="2314575"/>
          </a:xfrm>
        </p:spPr>
      </p:sp>
      <p:sp>
        <p:nvSpPr>
          <p:cNvPr id="3" name="Tijdelijke aanduiding voor notities 2"/>
          <p:cNvSpPr>
            <a:spLocks noGrp="1"/>
          </p:cNvSpPr>
          <p:nvPr>
            <p:ph type="body" idx="1"/>
          </p:nvPr>
        </p:nvSpPr>
        <p:spPr/>
        <p:txBody>
          <a:bodyPr/>
          <a:lstStyle/>
          <a:p>
            <a:r>
              <a:rPr lang="nl-BE" dirty="0" smtClean="0"/>
              <a:t>Omdat het RIOT</a:t>
            </a:r>
            <a:r>
              <a:rPr lang="nl-BE" baseline="0" dirty="0" smtClean="0"/>
              <a:t> bord gebruik maakt van 2 controllers, een </a:t>
            </a:r>
            <a:r>
              <a:rPr lang="nl-BE" baseline="0" dirty="0" err="1" smtClean="0"/>
              <a:t>beck</a:t>
            </a:r>
            <a:r>
              <a:rPr lang="nl-BE" baseline="0" dirty="0" smtClean="0"/>
              <a:t> sc12 minicomputer en een AVR Atmega128 als slimme IO chip, heb ik eigenlijk 2 programma's geschreven. Ze zijn allebei geschreven in C, met uitzondering van de WS2812 driver. Omdat die zo tijdskritiek is, is hij in inline ASM geschreven.</a:t>
            </a:r>
          </a:p>
          <a:p>
            <a:r>
              <a:rPr lang="nl-BE" baseline="0" dirty="0" smtClean="0"/>
              <a:t>Het programma in de AVR is niet meer dan een IO interface. Het is enkel actief als de SC12 daar via interrupt het commando voor geeft.</a:t>
            </a:r>
          </a:p>
          <a:p>
            <a:r>
              <a:rPr lang="nl-BE" baseline="0" dirty="0" smtClean="0"/>
              <a:t>Het programma in de SC12 bevat de web interface en regelt het spelverloop. Dit programma is het grootst, en het meest ingewikkeld. Het is wel gedocumenteerd, iets wat ik normaal wel al eens durf overslaan.</a:t>
            </a:r>
          </a:p>
          <a:p>
            <a:r>
              <a:rPr lang="nl-BE" baseline="0" dirty="0" smtClean="0"/>
              <a:t>Het gebruiken van een ouder hardware (de SC12) heeft nadelen. De software om programma's te schrijven word niet meer ondersteund en ze is weinig informatie over te vinden online, maar ik ben er wel in geslaagd het bruikbaar te maken. Onder meer dankzij een korte handleiding op de </a:t>
            </a:r>
            <a:r>
              <a:rPr lang="nl-BE" baseline="0" dirty="0" err="1" smtClean="0"/>
              <a:t>Telescript</a:t>
            </a:r>
            <a:r>
              <a:rPr lang="nl-BE" baseline="0" dirty="0" smtClean="0"/>
              <a:t> FTP server. </a:t>
            </a:r>
            <a:endParaRPr lang="nl-BE" baseline="0" dirty="0" smtClean="0"/>
          </a:p>
        </p:txBody>
      </p:sp>
      <p:sp>
        <p:nvSpPr>
          <p:cNvPr id="4" name="Tijdelijke aanduiding voor dianummer 3"/>
          <p:cNvSpPr>
            <a:spLocks noGrp="1"/>
          </p:cNvSpPr>
          <p:nvPr>
            <p:ph type="sldNum" sz="quarter" idx="10"/>
          </p:nvPr>
        </p:nvSpPr>
        <p:spPr/>
        <p:txBody>
          <a:bodyPr/>
          <a:lstStyle/>
          <a:p>
            <a:fld id="{F6E6DC8B-AE00-40B5-B839-D0EE85FD71BB}" type="slidenum">
              <a:rPr lang="nl-NL" smtClean="0"/>
              <a:t>6</a:t>
            </a:fld>
            <a:endParaRPr lang="nl-NL"/>
          </a:p>
        </p:txBody>
      </p:sp>
    </p:spTree>
    <p:extLst>
      <p:ext uri="{BB962C8B-B14F-4D97-AF65-F5344CB8AC3E}">
        <p14:creationId xmlns:p14="http://schemas.microsoft.com/office/powerpoint/2010/main" val="1939783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Dit is hoe</a:t>
            </a:r>
            <a:r>
              <a:rPr lang="nl-BE" baseline="0" dirty="0" smtClean="0"/>
              <a:t> de software in de AVR werkt</a:t>
            </a:r>
          </a:p>
          <a:p>
            <a:r>
              <a:rPr lang="nl-BE" baseline="0" dirty="0" smtClean="0"/>
              <a:t>Het hoofdprogramma doet niet meer dan het initialiseren van de nodige onderdelen en gaat dan in een eeuwige lus.</a:t>
            </a:r>
          </a:p>
          <a:p>
            <a:r>
              <a:rPr lang="nl-BE" baseline="0" dirty="0" smtClean="0"/>
              <a:t>Als er vanuit de SC12 een interrupt word gestuurd, word er een bepaalde driver geactiveerd, die dan zijn data uit het gedeeld geheugen haalt.</a:t>
            </a:r>
          </a:p>
          <a:p>
            <a:r>
              <a:rPr lang="nl-BE" baseline="0" dirty="0" smtClean="0"/>
              <a:t>Na het afhandelen van de interrupt gaat de controller weer naar wachten op de volgende interrupt. Een 2</a:t>
            </a:r>
            <a:r>
              <a:rPr lang="nl-BE" baseline="30000" dirty="0" smtClean="0"/>
              <a:t>e</a:t>
            </a:r>
            <a:r>
              <a:rPr lang="nl-BE" baseline="0" dirty="0" smtClean="0"/>
              <a:t> interrupt tijdens een eerste word afgehandeld nadat de 1</a:t>
            </a:r>
            <a:r>
              <a:rPr lang="nl-BE" baseline="30000" dirty="0" smtClean="0"/>
              <a:t>e</a:t>
            </a:r>
            <a:r>
              <a:rPr lang="nl-BE" baseline="0" dirty="0" smtClean="0"/>
              <a:t> klaar is, een 3</a:t>
            </a:r>
            <a:r>
              <a:rPr lang="nl-BE" baseline="30000" dirty="0" smtClean="0"/>
              <a:t>e</a:t>
            </a:r>
            <a:r>
              <a:rPr lang="nl-BE" baseline="0" dirty="0" smtClean="0"/>
              <a:t> of meer gaat verloren. Dit is vooral belangrijk bij het updaten van de LCD, daarom dat er bij de SC12 LCD drives ook een delay is ingebouwd.</a:t>
            </a:r>
          </a:p>
        </p:txBody>
      </p:sp>
      <p:sp>
        <p:nvSpPr>
          <p:cNvPr id="4" name="Tijdelijke aanduiding voor dianummer 3"/>
          <p:cNvSpPr>
            <a:spLocks noGrp="1"/>
          </p:cNvSpPr>
          <p:nvPr>
            <p:ph type="sldNum" sz="quarter" idx="10"/>
          </p:nvPr>
        </p:nvSpPr>
        <p:spPr/>
        <p:txBody>
          <a:bodyPr/>
          <a:lstStyle/>
          <a:p>
            <a:fld id="{F6E6DC8B-AE00-40B5-B839-D0EE85FD71BB}" type="slidenum">
              <a:rPr lang="nl-NL" smtClean="0"/>
              <a:t>7</a:t>
            </a:fld>
            <a:endParaRPr lang="nl-NL"/>
          </a:p>
        </p:txBody>
      </p:sp>
    </p:spTree>
    <p:extLst>
      <p:ext uri="{BB962C8B-B14F-4D97-AF65-F5344CB8AC3E}">
        <p14:creationId xmlns:p14="http://schemas.microsoft.com/office/powerpoint/2010/main" val="1520779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Dit is een</a:t>
            </a:r>
            <a:r>
              <a:rPr lang="nl-BE" baseline="0" dirty="0" smtClean="0"/>
              <a:t> deel van de</a:t>
            </a:r>
            <a:r>
              <a:rPr lang="nl-BE" dirty="0" smtClean="0"/>
              <a:t> flowchart van</a:t>
            </a:r>
            <a:r>
              <a:rPr lang="nl-BE" baseline="0" dirty="0" smtClean="0"/>
              <a:t> de SC12. Dit is het hoofdprogramma en de lcd update taak. In dit programma zijn uitbreide debug mogelijkheden voorzien, die via </a:t>
            </a:r>
            <a:r>
              <a:rPr lang="nl-BE" baseline="0" dirty="0" err="1" smtClean="0"/>
              <a:t>telnet</a:t>
            </a:r>
            <a:r>
              <a:rPr lang="nl-BE" baseline="0" dirty="0" smtClean="0"/>
              <a:t> of </a:t>
            </a:r>
            <a:r>
              <a:rPr lang="nl-BE" baseline="0" dirty="0" err="1" smtClean="0"/>
              <a:t>uart</a:t>
            </a:r>
            <a:r>
              <a:rPr lang="nl-BE" baseline="0" dirty="0" smtClean="0"/>
              <a:t> beschikbaar zijn.</a:t>
            </a:r>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smtClean="0"/>
              <a:t>De volledige flowchart van de webserver is te groot om goed weer te geven in deze presentatie, maar staat op de </a:t>
            </a:r>
            <a:r>
              <a:rPr lang="nl-BE" baseline="0" dirty="0" err="1" smtClean="0"/>
              <a:t>Trac</a:t>
            </a:r>
            <a:r>
              <a:rPr lang="nl-BE" baseline="0" dirty="0" smtClean="0"/>
              <a:t> en in het verslag.</a:t>
            </a:r>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smtClean="0"/>
              <a:t>Er zijn 5 pagina’s, home (welkom pagina), start (om een nieuw spel te beginnen), </a:t>
            </a:r>
            <a:r>
              <a:rPr lang="nl-BE" baseline="0" dirty="0" err="1" smtClean="0"/>
              <a:t>pickUsername</a:t>
            </a:r>
            <a:r>
              <a:rPr lang="nl-BE" baseline="0" dirty="0" smtClean="0"/>
              <a:t> (om een naam te kiezen), reset (om het spel te resetten na winnen of verliezen), maar de belangrijkste pagina is de </a:t>
            </a:r>
            <a:r>
              <a:rPr lang="nl-BE" baseline="0" dirty="0" err="1" smtClean="0"/>
              <a:t>play</a:t>
            </a:r>
            <a:r>
              <a:rPr lang="nl-BE" baseline="0" dirty="0" smtClean="0"/>
              <a:t> pagina, waar het spel word gespeelt. Op de </a:t>
            </a:r>
            <a:r>
              <a:rPr lang="nl-BE" baseline="0" dirty="0" err="1" smtClean="0"/>
              <a:t>play</a:t>
            </a:r>
            <a:r>
              <a:rPr lang="nl-BE" baseline="0" dirty="0" smtClean="0"/>
              <a:t> pagina worden ook de gokken uitgevoerd, en in de functie van die pagina word ook het LED scherm </a:t>
            </a:r>
            <a:r>
              <a:rPr lang="nl-BE" baseline="0" dirty="0" err="1" smtClean="0"/>
              <a:t>geupdate</a:t>
            </a:r>
            <a:r>
              <a:rPr lang="nl-BE"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smtClean="0"/>
              <a:t>Omdat de webserver geen sockets ondersteund en niet snel genoeg is om van een aantal gebruikers elke x seconden een statusupdate te krijgen, update deze pagina niet als er een gok word gemaakt door iemand anders. Aangezien het de bedoeling is dat men het LED scherm kan zien vind ik dit geen prioritair probleem.</a:t>
            </a:r>
            <a:endParaRPr lang="nl-BE" baseline="0" dirty="0" smtClean="0"/>
          </a:p>
        </p:txBody>
      </p:sp>
      <p:sp>
        <p:nvSpPr>
          <p:cNvPr id="4" name="Tijdelijke aanduiding voor dianummer 3"/>
          <p:cNvSpPr>
            <a:spLocks noGrp="1"/>
          </p:cNvSpPr>
          <p:nvPr>
            <p:ph type="sldNum" sz="quarter" idx="10"/>
          </p:nvPr>
        </p:nvSpPr>
        <p:spPr/>
        <p:txBody>
          <a:bodyPr/>
          <a:lstStyle/>
          <a:p>
            <a:fld id="{F6E6DC8B-AE00-40B5-B839-D0EE85FD71BB}" type="slidenum">
              <a:rPr lang="nl-NL" smtClean="0"/>
              <a:t>8</a:t>
            </a:fld>
            <a:endParaRPr lang="nl-NL"/>
          </a:p>
        </p:txBody>
      </p:sp>
    </p:spTree>
    <p:extLst>
      <p:ext uri="{BB962C8B-B14F-4D97-AF65-F5344CB8AC3E}">
        <p14:creationId xmlns:p14="http://schemas.microsoft.com/office/powerpoint/2010/main" val="2408466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028950" y="857250"/>
            <a:ext cx="3086100" cy="2314575"/>
          </a:xfrm>
        </p:spPr>
      </p:sp>
      <p:sp>
        <p:nvSpPr>
          <p:cNvPr id="3" name="Tijdelijke aanduiding voor notities 2"/>
          <p:cNvSpPr>
            <a:spLocks noGrp="1"/>
          </p:cNvSpPr>
          <p:nvPr>
            <p:ph type="body" idx="1"/>
          </p:nvPr>
        </p:nvSpPr>
        <p:spPr/>
        <p:txBody>
          <a:bodyPr/>
          <a:lstStyle/>
          <a:p>
            <a:r>
              <a:rPr lang="nl-BE" dirty="0" smtClean="0"/>
              <a:t>Ten slotte</a:t>
            </a:r>
            <a:r>
              <a:rPr lang="nl-BE" baseline="0" dirty="0" smtClean="0"/>
              <a:t> nog een foto van het eindresultaat. Er zijn 2 spelmogelijkheden: Allen tegen een of allen tegen de computer, als men speelt in ‘allen tegen een’ kan degene die de code heeft gekozen natuurlijk niet mee raden.</a:t>
            </a:r>
          </a:p>
        </p:txBody>
      </p:sp>
      <p:sp>
        <p:nvSpPr>
          <p:cNvPr id="4" name="Tijdelijke aanduiding voor dianummer 3"/>
          <p:cNvSpPr>
            <a:spLocks noGrp="1"/>
          </p:cNvSpPr>
          <p:nvPr>
            <p:ph type="sldNum" sz="quarter" idx="10"/>
          </p:nvPr>
        </p:nvSpPr>
        <p:spPr/>
        <p:txBody>
          <a:bodyPr/>
          <a:lstStyle/>
          <a:p>
            <a:fld id="{F6E6DC8B-AE00-40B5-B839-D0EE85FD71BB}" type="slidenum">
              <a:rPr lang="nl-NL" smtClean="0"/>
              <a:t>9</a:t>
            </a:fld>
            <a:endParaRPr lang="nl-NL"/>
          </a:p>
        </p:txBody>
      </p:sp>
    </p:spTree>
    <p:extLst>
      <p:ext uri="{BB962C8B-B14F-4D97-AF65-F5344CB8AC3E}">
        <p14:creationId xmlns:p14="http://schemas.microsoft.com/office/powerpoint/2010/main" val="1698541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nl-NL" smtClean="0"/>
              <a:t>Klik om de stijl te bewerken</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5/20/2015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1166130989"/>
      </p:ext>
    </p:extLst>
  </p:cSld>
  <p:clrMapOvr>
    <a:masterClrMapping/>
  </p:clrMapOvr>
  <p:transition>
    <p:randomBar dir="ver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1520108369"/>
      </p:ext>
    </p:extLst>
  </p:cSld>
  <p:clrMapOvr>
    <a:masterClrMapping/>
  </p:clrMapOvr>
  <p:transition>
    <p:randomBar dir="vert"/>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nl-NL" smtClean="0"/>
              <a:t>Klik om de stijl te bewerken</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1996975269"/>
      </p:ext>
    </p:extLst>
  </p:cSld>
  <p:clrMapOvr>
    <a:masterClrMapping/>
  </p:clrMapOvr>
  <p:transition>
    <p:randomBar dir="vert"/>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17649"/>
          </a:xfrm>
        </p:spPr>
        <p:txBody>
          <a:bodyPr/>
          <a:lstStyle>
            <a:lvl1pPr>
              <a:defRPr sz="4800"/>
            </a:lvl1pPr>
          </a:lstStyle>
          <a:p>
            <a:r>
              <a:rPr lang="nl-NL" smtClean="0"/>
              <a:t>Klik om de stijl te bewerken</a:t>
            </a:r>
            <a:endParaRPr lang="en-US" dirty="0"/>
          </a:p>
        </p:txBody>
      </p:sp>
      <p:sp>
        <p:nvSpPr>
          <p:cNvPr id="14" name="Text Placeholder 3"/>
          <p:cNvSpPr>
            <a:spLocks noGrp="1"/>
          </p:cNvSpPr>
          <p:nvPr>
            <p:ph type="body" sz="half" idx="13"/>
          </p:nvPr>
        </p:nvSpPr>
        <p:spPr>
          <a:xfrm>
            <a:off x="1454530" y="3765449"/>
            <a:ext cx="5449871"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
        <p:nvSpPr>
          <p:cNvPr id="9" name="TextBox 8"/>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
        <p:nvSpPr>
          <p:cNvPr id="13" name="TextBox 12"/>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1862269145"/>
      </p:ext>
    </p:extLst>
  </p:cSld>
  <p:clrMapOvr>
    <a:masterClrMapping/>
  </p:clrMapOvr>
  <p:transition>
    <p:randomBar dir="vert"/>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nl-NL" smtClean="0"/>
              <a:t>Klik om de stijl te bewerken</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2740815392"/>
      </p:ext>
    </p:extLst>
  </p:cSld>
  <p:clrMapOvr>
    <a:masterClrMapping/>
  </p:clrMapOvr>
  <p:transition>
    <p:randomBar dir="vert"/>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mm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nl-NL" smtClean="0"/>
              <a:t>Klik om de stijl te bewerken</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730095173"/>
      </p:ext>
    </p:extLst>
  </p:cSld>
  <p:clrMapOvr>
    <a:masterClrMapping/>
  </p:clrMapOvr>
  <p:transition>
    <p:randomBar dir="vert"/>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Afbeelding-ko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nl-NL" smtClean="0"/>
              <a:t>Klik om de stijl te bewerken</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2212889013"/>
      </p:ext>
    </p:extLst>
  </p:cSld>
  <p:clrMapOvr>
    <a:masterClrMapping/>
  </p:clrMapOvr>
  <p:transition>
    <p:randomBar dir="vert"/>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anchor="t" anchorCtr="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1783904319"/>
      </p:ext>
    </p:extLst>
  </p:cSld>
  <p:clrMapOvr>
    <a:masterClrMapping/>
  </p:clrMapOvr>
  <p:transition>
    <p:randomBar dir="vert"/>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nl-NL" smtClean="0"/>
              <a:t>Klik om de stijl te bewerken</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487891573"/>
      </p:ext>
    </p:extLst>
  </p:cSld>
  <p:clrMapOvr>
    <a:masterClrMapping/>
  </p:clrMapOvr>
  <p:transition>
    <p:randomBar dir="ver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208015557"/>
      </p:ext>
    </p:extLst>
  </p:cSld>
  <p:clrMapOvr>
    <a:masterClrMapping/>
  </p:clrMapOvr>
  <p:transition>
    <p:randomBar dir="ver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nl-NL" smtClean="0"/>
              <a:t>Klik om de stijl te bewerken</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718782623"/>
      </p:ext>
    </p:extLst>
  </p:cSld>
  <p:clrMapOvr>
    <a:masterClrMapping/>
  </p:clrMapOvr>
  <p:transition>
    <p:randomBar dir="vert"/>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773929204"/>
      </p:ext>
    </p:extLst>
  </p:cSld>
  <p:clrMapOvr>
    <a:masterClrMapping/>
  </p:clrMapOvr>
  <p:transition>
    <p:randomBar dir="vert"/>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4041961070"/>
      </p:ext>
    </p:extLst>
  </p:cSld>
  <p:clrMapOvr>
    <a:masterClrMapping/>
  </p:clrMapOvr>
  <p:transition>
    <p:randomBar dir="vert"/>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647686276"/>
      </p:ext>
    </p:extLst>
  </p:cSld>
  <p:clrMapOvr>
    <a:masterClrMapping/>
  </p:clrMapOvr>
  <p:transition>
    <p:randomBar dir="vert"/>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1945078799"/>
      </p:ext>
    </p:extLst>
  </p:cSld>
  <p:clrMapOvr>
    <a:masterClrMapping/>
  </p:clrMapOvr>
  <p:transition>
    <p:randomBar dir="vert"/>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nl-NL" smtClean="0"/>
              <a:t>Klik om de stijl te bewerken</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Date Placeholder 4"/>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1145490302"/>
      </p:ext>
    </p:extLst>
  </p:cSld>
  <p:clrMapOvr>
    <a:masterClrMapping/>
  </p:clrMapOvr>
  <p:transition>
    <p:randomBar dir="vert"/>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2625727365"/>
      </p:ext>
    </p:extLst>
  </p:cSld>
  <p:clrMapOvr>
    <a:masterClrMapping/>
  </p:clrMapOvr>
  <p:transition>
    <p:randomBar dir="vert"/>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nl-NL" smtClean="0"/>
              <a:t>Klik om de stijl te bewerken</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smtClean="0"/>
              <a:t>5/20/2015</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D57F1E4F-1CFF-5643-939E-02111984F565}" type="slidenum">
              <a:rPr lang="en-US" smtClean="0"/>
              <a:t>‹nr.›</a:t>
            </a:fld>
            <a:endParaRPr lang="en-US" dirty="0"/>
          </a:p>
        </p:txBody>
      </p:sp>
    </p:spTree>
    <p:extLst>
      <p:ext uri="{BB962C8B-B14F-4D97-AF65-F5344CB8AC3E}">
        <p14:creationId xmlns:p14="http://schemas.microsoft.com/office/powerpoint/2010/main" val="2161408527"/>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transition>
    <p:randomBar dir="vert"/>
  </p:transition>
  <p:timing>
    <p:tnLst>
      <p:par>
        <p:cTn id="1" dur="indefinite" restart="never" nodeType="tmRoot"/>
      </p:par>
    </p:tnLst>
  </p:timing>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z="4950" dirty="0"/>
              <a:t>ModernMasterMind</a:t>
            </a:r>
            <a:endParaRPr lang="nl-NL" dirty="0"/>
          </a:p>
        </p:txBody>
      </p:sp>
      <p:sp>
        <p:nvSpPr>
          <p:cNvPr id="3" name="Ondertitel 2"/>
          <p:cNvSpPr>
            <a:spLocks noGrp="1"/>
          </p:cNvSpPr>
          <p:nvPr>
            <p:ph type="subTitle" idx="1"/>
          </p:nvPr>
        </p:nvSpPr>
        <p:spPr/>
        <p:txBody>
          <a:bodyPr/>
          <a:lstStyle/>
          <a:p>
            <a:r>
              <a:rPr lang="nl-BE" dirty="0" smtClean="0"/>
              <a:t>Project 1 – ICT-Elektronica – Dries Kennes</a:t>
            </a:r>
            <a:endParaRPr lang="nl-NL" dirty="0"/>
          </a:p>
        </p:txBody>
      </p:sp>
    </p:spTree>
    <p:extLst>
      <p:ext uri="{BB962C8B-B14F-4D97-AF65-F5344CB8AC3E}">
        <p14:creationId xmlns:p14="http://schemas.microsoft.com/office/powerpoint/2010/main" val="2685598765"/>
      </p:ext>
    </p:extLst>
  </p:cSld>
  <p:clrMapOvr>
    <a:masterClrMapping/>
  </p:clrMapOvr>
  <p:transition>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a:spLocks noGrp="1"/>
          </p:cNvSpPr>
          <p:nvPr>
            <p:ph type="title"/>
          </p:nvPr>
        </p:nvSpPr>
        <p:spPr>
          <a:xfrm>
            <a:off x="484584" y="1196788"/>
            <a:ext cx="7053542" cy="1050398"/>
          </a:xfrm>
        </p:spPr>
        <p:txBody>
          <a:bodyPr/>
          <a:lstStyle/>
          <a:p>
            <a:r>
              <a:rPr lang="nl-BE" dirty="0" smtClean="0"/>
              <a:t>Het idee</a:t>
            </a:r>
            <a:endParaRPr lang="nl-NL" dirty="0"/>
          </a:p>
        </p:txBody>
      </p:sp>
      <p:pic>
        <p:nvPicPr>
          <p:cNvPr id="4" name="Tijdelijke aanduiding voor inhoud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63339" y="1945585"/>
            <a:ext cx="3394586" cy="3603919"/>
          </a:xfrm>
        </p:spPr>
      </p:pic>
      <p:pic>
        <p:nvPicPr>
          <p:cNvPr id="7" name="Tijdelijke aanduiding voor inhoud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210912" y="2392846"/>
            <a:ext cx="4419752" cy="2864255"/>
          </a:xfrm>
        </p:spPr>
      </p:pic>
    </p:spTree>
    <p:extLst>
      <p:ext uri="{BB962C8B-B14F-4D97-AF65-F5344CB8AC3E}">
        <p14:creationId xmlns:p14="http://schemas.microsoft.com/office/powerpoint/2010/main" val="2943747072"/>
      </p:ext>
    </p:extLst>
  </p:cSld>
  <p:clrMapOvr>
    <a:masterClrMapping/>
  </p:clrMapOvr>
  <p:transition>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Het platform</a:t>
            </a:r>
            <a:endParaRPr lang="nl-NL" dirty="0"/>
          </a:p>
        </p:txBody>
      </p:sp>
      <p:pic>
        <p:nvPicPr>
          <p:cNvPr id="4" name="Tijdelijke aanduiding voor inhoud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6511" y="2333210"/>
            <a:ext cx="8747703" cy="3610389"/>
          </a:xfrm>
        </p:spPr>
      </p:pic>
      <p:grpSp>
        <p:nvGrpSpPr>
          <p:cNvPr id="11" name="Groep 10"/>
          <p:cNvGrpSpPr/>
          <p:nvPr/>
        </p:nvGrpSpPr>
        <p:grpSpPr>
          <a:xfrm>
            <a:off x="1606542" y="2775397"/>
            <a:ext cx="6171792" cy="1891853"/>
            <a:chOff x="1606542" y="2775397"/>
            <a:chExt cx="5861058" cy="1796603"/>
          </a:xfrm>
        </p:grpSpPr>
        <p:sp>
          <p:nvSpPr>
            <p:cNvPr id="5" name="Rechthoek 4"/>
            <p:cNvSpPr/>
            <p:nvPr/>
          </p:nvSpPr>
          <p:spPr>
            <a:xfrm>
              <a:off x="2733675" y="3162300"/>
              <a:ext cx="1343025" cy="742950"/>
            </a:xfrm>
            <a:prstGeom prst="rect">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nl-NL"/>
            </a:p>
          </p:txBody>
        </p:sp>
        <p:sp>
          <p:nvSpPr>
            <p:cNvPr id="6" name="Rechthoek 5"/>
            <p:cNvSpPr/>
            <p:nvPr/>
          </p:nvSpPr>
          <p:spPr>
            <a:xfrm>
              <a:off x="4572000" y="3327124"/>
              <a:ext cx="1343025" cy="742950"/>
            </a:xfrm>
            <a:prstGeom prst="rect">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nl-NL"/>
            </a:p>
          </p:txBody>
        </p:sp>
        <p:sp>
          <p:nvSpPr>
            <p:cNvPr id="7" name="Rechthoek 6"/>
            <p:cNvSpPr/>
            <p:nvPr/>
          </p:nvSpPr>
          <p:spPr>
            <a:xfrm>
              <a:off x="2733676" y="4013738"/>
              <a:ext cx="685800" cy="558262"/>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nl-NL"/>
            </a:p>
          </p:txBody>
        </p:sp>
        <p:sp>
          <p:nvSpPr>
            <p:cNvPr id="8" name="Rechthoek 7"/>
            <p:cNvSpPr/>
            <p:nvPr/>
          </p:nvSpPr>
          <p:spPr>
            <a:xfrm rot="21047649">
              <a:off x="5899067" y="2775397"/>
              <a:ext cx="613624" cy="1536438"/>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nl-NL"/>
            </a:p>
          </p:txBody>
        </p:sp>
        <p:sp>
          <p:nvSpPr>
            <p:cNvPr id="9" name="Rechthoek 8"/>
            <p:cNvSpPr/>
            <p:nvPr/>
          </p:nvSpPr>
          <p:spPr>
            <a:xfrm>
              <a:off x="6868577" y="3979550"/>
              <a:ext cx="599023" cy="468625"/>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nl-NL"/>
            </a:p>
          </p:txBody>
        </p:sp>
        <p:sp>
          <p:nvSpPr>
            <p:cNvPr id="10" name="Rechthoek 9"/>
            <p:cNvSpPr/>
            <p:nvPr/>
          </p:nvSpPr>
          <p:spPr>
            <a:xfrm>
              <a:off x="1606542" y="3970024"/>
              <a:ext cx="599023" cy="468625"/>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nl-NL"/>
            </a:p>
          </p:txBody>
        </p:sp>
      </p:grpSp>
    </p:spTree>
    <p:extLst>
      <p:ext uri="{BB962C8B-B14F-4D97-AF65-F5344CB8AC3E}">
        <p14:creationId xmlns:p14="http://schemas.microsoft.com/office/powerpoint/2010/main" val="3471646441"/>
      </p:ext>
    </p:extLst>
  </p:cSld>
  <p:clrMapOvr>
    <a:masterClrMapping/>
  </p:clrMapOvr>
  <p:transition>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Het LED scherm</a:t>
            </a:r>
            <a:endParaRPr lang="nl-NL" dirty="0"/>
          </a:p>
        </p:txBody>
      </p:sp>
      <p:pic>
        <p:nvPicPr>
          <p:cNvPr id="4" name="Tijdelijke aanduiding voor inhoud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484" y="2506519"/>
            <a:ext cx="3918864" cy="2939147"/>
          </a:xfrm>
        </p:spPr>
      </p:pic>
      <p:pic>
        <p:nvPicPr>
          <p:cNvPr id="6" name="Tijdelijke aanduiding voor inhoud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025348" y="2506519"/>
            <a:ext cx="4933794" cy="2943950"/>
          </a:xfrm>
        </p:spPr>
      </p:pic>
    </p:spTree>
    <p:extLst>
      <p:ext uri="{BB962C8B-B14F-4D97-AF65-F5344CB8AC3E}">
        <p14:creationId xmlns:p14="http://schemas.microsoft.com/office/powerpoint/2010/main" val="4120451476"/>
      </p:ext>
    </p:extLst>
  </p:cSld>
  <p:clrMapOvr>
    <a:masterClrMapping/>
  </p:clrMapOvr>
  <p:transition>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De LCD</a:t>
            </a:r>
            <a:endParaRPr lang="nl-NL" dirty="0"/>
          </a:p>
        </p:txBody>
      </p:sp>
      <p:pic>
        <p:nvPicPr>
          <p:cNvPr id="4" name="Tijdelijke aanduiding voor inhoud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3804" y="1828009"/>
            <a:ext cx="6934322" cy="4020553"/>
          </a:xfrm>
        </p:spPr>
      </p:pic>
      <p:sp>
        <p:nvSpPr>
          <p:cNvPr id="5" name="Afgeronde rechthoek 4"/>
          <p:cNvSpPr/>
          <p:nvPr/>
        </p:nvSpPr>
        <p:spPr>
          <a:xfrm>
            <a:off x="5367131" y="2154307"/>
            <a:ext cx="1923222" cy="3205370"/>
          </a:xfrm>
          <a:prstGeom prst="roundRect">
            <a:avLst/>
          </a:prstGeom>
          <a:no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nl-NL" sz="1350"/>
          </a:p>
        </p:txBody>
      </p:sp>
    </p:spTree>
    <p:extLst>
      <p:ext uri="{BB962C8B-B14F-4D97-AF65-F5344CB8AC3E}">
        <p14:creationId xmlns:p14="http://schemas.microsoft.com/office/powerpoint/2010/main" val="3918465100"/>
      </p:ext>
    </p:extLst>
  </p:cSld>
  <p:clrMapOvr>
    <a:masterClrMapping/>
  </p:clrMapOvr>
  <p:transition>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84584" y="1196789"/>
            <a:ext cx="7053542" cy="525166"/>
          </a:xfrm>
        </p:spPr>
        <p:txBody>
          <a:bodyPr/>
          <a:lstStyle/>
          <a:p>
            <a:r>
              <a:rPr lang="nl-BE" dirty="0" smtClean="0"/>
              <a:t>De software</a:t>
            </a:r>
            <a:endParaRPr lang="nl-NL" dirty="0"/>
          </a:p>
        </p:txBody>
      </p:sp>
      <p:sp>
        <p:nvSpPr>
          <p:cNvPr id="6" name="Tijdelijke aanduiding voor tekst 5"/>
          <p:cNvSpPr>
            <a:spLocks noGrp="1"/>
          </p:cNvSpPr>
          <p:nvPr>
            <p:ph type="body" idx="1"/>
          </p:nvPr>
        </p:nvSpPr>
        <p:spPr>
          <a:xfrm>
            <a:off x="827485" y="1853803"/>
            <a:ext cx="3297254" cy="432197"/>
          </a:xfrm>
        </p:spPr>
        <p:txBody>
          <a:bodyPr/>
          <a:lstStyle/>
          <a:p>
            <a:r>
              <a:rPr lang="nl-BE" sz="2100" dirty="0"/>
              <a:t>Op de AVR</a:t>
            </a:r>
            <a:endParaRPr lang="nl-NL" sz="2100" dirty="0"/>
          </a:p>
        </p:txBody>
      </p:sp>
      <p:sp>
        <p:nvSpPr>
          <p:cNvPr id="7" name="Tijdelijke aanduiding voor inhoud 6"/>
          <p:cNvSpPr>
            <a:spLocks noGrp="1"/>
          </p:cNvSpPr>
          <p:nvPr>
            <p:ph sz="half" idx="2"/>
          </p:nvPr>
        </p:nvSpPr>
        <p:spPr>
          <a:xfrm>
            <a:off x="827485" y="2417849"/>
            <a:ext cx="3297254" cy="2806304"/>
          </a:xfrm>
        </p:spPr>
        <p:txBody>
          <a:bodyPr>
            <a:normAutofit/>
          </a:bodyPr>
          <a:lstStyle/>
          <a:p>
            <a:r>
              <a:rPr lang="nl-BE" sz="1500" dirty="0"/>
              <a:t>In C (met inline ASM)</a:t>
            </a:r>
          </a:p>
          <a:p>
            <a:r>
              <a:rPr lang="nl-BE" sz="1500" dirty="0"/>
              <a:t>Driver LCD, LEDS</a:t>
            </a:r>
          </a:p>
          <a:p>
            <a:r>
              <a:rPr lang="nl-BE" sz="1500" dirty="0"/>
              <a:t>Werkt op interrupt systeem</a:t>
            </a:r>
            <a:endParaRPr lang="nl-NL" sz="1500" dirty="0"/>
          </a:p>
        </p:txBody>
      </p:sp>
      <p:sp>
        <p:nvSpPr>
          <p:cNvPr id="8" name="Tijdelijke aanduiding voor tekst 7"/>
          <p:cNvSpPr>
            <a:spLocks noGrp="1"/>
          </p:cNvSpPr>
          <p:nvPr>
            <p:ph type="body" sz="quarter" idx="3"/>
          </p:nvPr>
        </p:nvSpPr>
        <p:spPr>
          <a:xfrm>
            <a:off x="4240871" y="1800380"/>
            <a:ext cx="3297254" cy="432197"/>
          </a:xfrm>
        </p:spPr>
        <p:txBody>
          <a:bodyPr/>
          <a:lstStyle/>
          <a:p>
            <a:r>
              <a:rPr lang="nl-BE" sz="2100" dirty="0"/>
              <a:t>Op de SC12</a:t>
            </a:r>
            <a:endParaRPr lang="nl-NL" sz="2100" dirty="0"/>
          </a:p>
        </p:txBody>
      </p:sp>
      <p:sp>
        <p:nvSpPr>
          <p:cNvPr id="9" name="Tijdelijke aanduiding voor inhoud 8"/>
          <p:cNvSpPr>
            <a:spLocks noGrp="1"/>
          </p:cNvSpPr>
          <p:nvPr>
            <p:ph sz="quarter" idx="4"/>
          </p:nvPr>
        </p:nvSpPr>
        <p:spPr>
          <a:xfrm>
            <a:off x="4240870" y="2432758"/>
            <a:ext cx="3297254" cy="2806304"/>
          </a:xfrm>
        </p:spPr>
        <p:txBody>
          <a:bodyPr>
            <a:normAutofit/>
          </a:bodyPr>
          <a:lstStyle/>
          <a:p>
            <a:r>
              <a:rPr lang="nl-BE" sz="1500" dirty="0"/>
              <a:t>In C</a:t>
            </a:r>
          </a:p>
          <a:p>
            <a:r>
              <a:rPr lang="nl-BE" sz="1500" dirty="0"/>
              <a:t>Bevat web interface</a:t>
            </a:r>
          </a:p>
          <a:p>
            <a:r>
              <a:rPr lang="nl-BE" sz="1500" dirty="0"/>
              <a:t>Regelt het </a:t>
            </a:r>
            <a:r>
              <a:rPr lang="nl-BE" sz="1500" dirty="0" smtClean="0"/>
              <a:t>spelverloop</a:t>
            </a:r>
          </a:p>
          <a:p>
            <a:pPr marL="0" indent="0">
              <a:buNone/>
            </a:pPr>
            <a:endParaRPr lang="nl-BE" sz="1500" dirty="0"/>
          </a:p>
          <a:p>
            <a:pPr marL="0" indent="0">
              <a:buNone/>
            </a:pPr>
            <a:endParaRPr lang="nl-NL" sz="1500" dirty="0"/>
          </a:p>
        </p:txBody>
      </p:sp>
    </p:spTree>
    <p:extLst>
      <p:ext uri="{BB962C8B-B14F-4D97-AF65-F5344CB8AC3E}">
        <p14:creationId xmlns:p14="http://schemas.microsoft.com/office/powerpoint/2010/main" val="3851422570"/>
      </p:ext>
    </p:extLst>
  </p:cSld>
  <p:clrMapOvr>
    <a:masterClrMapping/>
  </p:clrMapOvr>
  <p:transition>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212523" y="1282057"/>
            <a:ext cx="1575955" cy="417211"/>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dirty="0"/>
          </a:p>
        </p:txBody>
      </p:sp>
      <p:sp>
        <p:nvSpPr>
          <p:cNvPr id="6" name="Rechthoek 5"/>
          <p:cNvSpPr/>
          <p:nvPr/>
        </p:nvSpPr>
        <p:spPr>
          <a:xfrm>
            <a:off x="3079173" y="1920146"/>
            <a:ext cx="1575955" cy="379283"/>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 name="Titel 1"/>
          <p:cNvSpPr>
            <a:spLocks noGrp="1"/>
          </p:cNvSpPr>
          <p:nvPr>
            <p:ph type="title"/>
          </p:nvPr>
        </p:nvSpPr>
        <p:spPr>
          <a:xfrm>
            <a:off x="484710" y="452718"/>
            <a:ext cx="7055380" cy="652182"/>
          </a:xfrm>
        </p:spPr>
        <p:txBody>
          <a:bodyPr/>
          <a:lstStyle/>
          <a:p>
            <a:r>
              <a:rPr lang="nl-BE" dirty="0" smtClean="0"/>
              <a:t>De software </a:t>
            </a:r>
            <a:r>
              <a:rPr lang="nl-BE" dirty="0"/>
              <a:t>–</a:t>
            </a:r>
            <a:r>
              <a:rPr lang="nl-BE" dirty="0" smtClean="0"/>
              <a:t> AVR</a:t>
            </a:r>
            <a:endParaRPr lang="nl-NL" dirty="0"/>
          </a:p>
        </p:txBody>
      </p:sp>
      <p:pic>
        <p:nvPicPr>
          <p:cNvPr id="4" name="Tijdelijke aanduiding voor inhoud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4710" y="1228725"/>
            <a:ext cx="8020122" cy="5053012"/>
          </a:xfrm>
        </p:spPr>
      </p:pic>
    </p:spTree>
    <p:extLst>
      <p:ext uri="{BB962C8B-B14F-4D97-AF65-F5344CB8AC3E}">
        <p14:creationId xmlns:p14="http://schemas.microsoft.com/office/powerpoint/2010/main" val="2991719661"/>
      </p:ext>
    </p:extLst>
  </p:cSld>
  <p:clrMapOvr>
    <a:masterClrMapping/>
  </p:clrMapOvr>
  <p:transition>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De software – SC12</a:t>
            </a:r>
            <a:endParaRPr lang="nl-NL" dirty="0"/>
          </a:p>
        </p:txBody>
      </p:sp>
      <p:pic>
        <p:nvPicPr>
          <p:cNvPr id="4" name="Tijdelijke aanduiding voor inhoud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2137" y="1362075"/>
            <a:ext cx="7318477" cy="5186630"/>
          </a:xfrm>
        </p:spPr>
      </p:pic>
    </p:spTree>
    <p:extLst>
      <p:ext uri="{BB962C8B-B14F-4D97-AF65-F5344CB8AC3E}">
        <p14:creationId xmlns:p14="http://schemas.microsoft.com/office/powerpoint/2010/main" val="702342358"/>
      </p:ext>
    </p:extLst>
  </p:cSld>
  <p:clrMapOvr>
    <a:masterClrMapping/>
  </p:clrMapOvr>
  <p:transition>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Het resultaat</a:t>
            </a:r>
            <a:endParaRPr lang="nl-NL" dirty="0"/>
          </a:p>
        </p:txBody>
      </p:sp>
      <p:pic>
        <p:nvPicPr>
          <p:cNvPr id="4" name="Tijdelijke aanduiding voor inhoud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48528" y="1723477"/>
            <a:ext cx="3367027" cy="4150550"/>
          </a:xfrm>
        </p:spPr>
      </p:pic>
      <p:pic>
        <p:nvPicPr>
          <p:cNvPr id="6" name="Tijdelijke aanduiding voor inhoud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241284" y="1721987"/>
            <a:ext cx="4532440" cy="4152039"/>
          </a:xfrm>
        </p:spPr>
      </p:pic>
    </p:spTree>
    <p:extLst>
      <p:ext uri="{BB962C8B-B14F-4D97-AF65-F5344CB8AC3E}">
        <p14:creationId xmlns:p14="http://schemas.microsoft.com/office/powerpoint/2010/main" val="1980107040"/>
      </p:ext>
    </p:extLst>
  </p:cSld>
  <p:clrMapOvr>
    <a:masterClrMapping/>
  </p:clrMapOvr>
  <p:transition>
    <p:randomBar dir="ver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190</TotalTime>
  <Words>978</Words>
  <Application>Microsoft Office PowerPoint</Application>
  <PresentationFormat>Diavoorstelling (4:3)</PresentationFormat>
  <Paragraphs>49</Paragraphs>
  <Slides>9</Slides>
  <Notes>9</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9</vt:i4>
      </vt:variant>
    </vt:vector>
  </HeadingPairs>
  <TitlesOfParts>
    <vt:vector size="14" baseType="lpstr">
      <vt:lpstr>Arial</vt:lpstr>
      <vt:lpstr>Calibri</vt:lpstr>
      <vt:lpstr>Century Gothic</vt:lpstr>
      <vt:lpstr>Wingdings 3</vt:lpstr>
      <vt:lpstr>Ion</vt:lpstr>
      <vt:lpstr>ModernMasterMind</vt:lpstr>
      <vt:lpstr>Het idee</vt:lpstr>
      <vt:lpstr>Het platform</vt:lpstr>
      <vt:lpstr>Het LED scherm</vt:lpstr>
      <vt:lpstr>De LCD</vt:lpstr>
      <vt:lpstr>De software</vt:lpstr>
      <vt:lpstr>De software – AVR</vt:lpstr>
      <vt:lpstr>De software – SC12</vt:lpstr>
      <vt:lpstr>Het resultaat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ModernMasterMind</dc:title>
  <dc:creator>Kennes Dries</dc:creator>
  <cp:lastModifiedBy>Kennes Dries</cp:lastModifiedBy>
  <cp:revision>21</cp:revision>
  <dcterms:created xsi:type="dcterms:W3CDTF">2015-05-20T11:27:17Z</dcterms:created>
  <dcterms:modified xsi:type="dcterms:W3CDTF">2015-05-20T14:37:27Z</dcterms:modified>
</cp:coreProperties>
</file>